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PORTADA</a:t>
            </a:r>
          </a:p>
          <a:p>
            <a:r>
              <a:t>Vibe Coding Platform. Somos Francisco Higuera, de la U T E, y Carlos Bermeo, de la U T P L. Construimos una plataforma para practicar desarrollo de software y análisis de imágenes con inteligencia artificial.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A · PRESENTACIÓN (3 min en total)</a:t>
            </a:r>
          </a:p>
          <a:p>
            <a:r>
              <a:t>Los estudiantes del curso aprenden un modelo o una regla de conteo en la teoría. Rara vez la convierten en código que puedan ejecutar y comprobar. Por ejemplo, alguien calcula que a sesenta kilómetros por hora, en dos horas, se recorren ciento veinte kilómetros. Pero nunca construye una actividad donde prediga ese resultado y lo compare con lo que calcula un programa. Sin esa práctica, el aprendizaje se queda en la pizarra.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HERRAMIENTA · NARRACIÓN · ≈30 s · 60–70 palabras</a:t>
            </a:r>
          </a:p>
          <a:p>
            <a:r>
              <a:t>Construimos Vibe Coding Platform para estudiantes y docentes. El estudiante elige una práctica y la construye con ayuda de un tutor de inteligencia artificial. Después envía su resultado. El docente publica prácticas, organiza categorías y revisa el progreso de cada estudiante. La plataforma combina dos guías del curso: la actividad interactiva de predicción y la regla de conteo de imágenes.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FUNCIONA · NARRACIÓN · ≈40 s · 80–90 palabras</a:t>
            </a:r>
          </a:p>
          <a:p>
            <a:r>
              <a:t>El estudiante predice un resultado antes de ver cualquier control, exactamente como pide la guía. Después ajusta velocidad y tiempo. Un programa calcula la distancia; el modelo de lenguaje nunca inventa el número. El tutor de inteligencia artificial ofrece pistas y retroalimentación. Tiene un límite fijo de ocho iteraciones y un límite de tokens. Registra cada herramienta que usa en una tabla propia. La persona decide siempre cuándo enviar su resultado. Un docente revisa los casos que piden evaluación manual.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EVIDENCIA · NARRACIÓN · ≈35 s · 70–80 palabras</a:t>
            </a:r>
          </a:p>
          <a:p>
            <a:r>
              <a:t>Comprobamos la plataforma con sesenta y ocho pruebas automáticas del servidor. También con diecinueve pruebas del navegador. Todas aprobadas. La regla de conteo de imágenes la probamos contra fotografías con cero, uno, dos y varios objetos. El resultado coincidió en cada caso. Publicamos la plataforma en un servidor real, sin contenedores de Docker, para no saturar un servidor compartido. Comprobamos el inicio de sesión del equipo docente funcionando en producción.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LÍMITES Y USO RESPONSABLE · NARRACIÓN · ≈25 s · 50–60 palabras</a:t>
            </a:r>
          </a:p>
          <a:p>
            <a:r>
              <a:t>La regla de conteo de imágenes es una fórmula explícita, no un modelo entrenado. Declara cuándo una imagen es ilegible en vez de adivinar. El tutor de inteligencia artificial nunca ejecuta una acción administrativa. Las capturas de esta presentación no muestran datos personales reales. El siguiente paso es sumar más idiomas y narración de ayuda.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PARTE B · DEMOSTRACIÓN (2 min en total)</a:t>
            </a:r>
          </a:p>
          <a:p>
            <a:r>
              <a:t>Esta es la pantalla de inicio. La persona elige una práctica del catálogo. Filtra por tipo, nivel o palabra clave. Lee los objetivos y las instrucciones antes de empezar. Mostramos el catálogo con las cuatro prácticas publicadas. Dos son de desarrollo de software. Dos son de manejo de imágenes. Cada una muestra su portada, su nivel y su duración estimada.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≈35 s · 70–80 palabras en español</a:t>
            </a:r>
          </a:p>
          <a:p>
            <a:r>
              <a:t>Aquí la persona predijo ciento veinte kilómetros antes de ajustar los controles. Eligió sesenta kilómetros por hora y dos horas. El programa calcula ciento veinte kilómetros en código, nunca con el modelo de lenguaje. Muestra el número con su equivalente en palabras. Los controles se manejan por teclado y muestran sus unidades. La retroalimentación compara la predicción con el resultado y dice que coinciden. La actividad también plantea una pregunta de transferencia con valores nuevos.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NARRACIÓN · ≈30 s · 60–70 palabras en español</a:t>
            </a:r>
          </a:p>
          <a:p>
            <a:r>
              <a:t>En el panel de administración, un docente revisa prácticas, categorías, usuarios, roles y permisos. También revisa el registro de auditoría. Cada envío de un estudiante queda guardado con su evaluación. Los casos que piden revisión manual aparecen marcados. Una persona decide esos casos, no la inteligencia artificial. Esta pantalla demuestra el registro completo, con control de acceso por rol. Esto facilita la rendición de cuentas del curso.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CIERRE · NARRACIÓN · ≈25 s · 50–60 palabras</a:t>
            </a:r>
          </a:p>
          <a:p>
            <a:r>
              <a:t>Vibe Coding Platform cambia la forma en que enseñamos. Ayuda a predecir, construir y comprobar, en vez de solo explicar en la pizarra. El siguiente paso es sumar narración de ayuda con inteligencia artificial y más idiomas. Los invitamos a explorar el catálogo y a escribirnos con sus preguntas. Gracias por su atención.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Vibe Coding Platform</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Practicar desarrollo de software y análisis de imágenes con IA</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Francisco Higuera (UTE) · Carlos Bermeo (UTPL) · Programación y Comunicación y Artes</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Guías 02 y 18 · Imágenes de investigación y simulación educativa</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Narración generada con voz de IA (ElevenLabs) y revisada por los autores.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El problema</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8A91A3"/>
                </a:solidFill>
                <a:latin typeface="Calibri"/>
              </a:rPr>
              <a:t>La tarea: convertir un modelo teórico en código que se pueda comprobar.</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UN EJEMPLO CONCRETO</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Ejemplo: distancia = velocidad × tiempo, nunca ejecutada ni comprobada.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La herramienta</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QUIÉN LA USA</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Estudiantes y docentes del curso</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QUÉ RECIBE</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Una práctica con objetivos e instrucciones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QUÉ ENTREGA</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Resultado evaluado y retroalimentación de IA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Cómo funciona</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ENTRADA</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Elige y predice un resultado</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IA</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Pistas con límite de iteraciones</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REVISIÓN</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Decide cuándo enviar su resultado</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RESULTADO</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Evaluación y progreso registrados</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La persona decide siempre.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Evidencia de que funciona</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68</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pruebas del servidor, aprobadas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19</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pruebas del navegador, aprobadas</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valores inventados o estimados</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Verificado con pruebas automatizadas y despliegue real en producción.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Límites y uso responsable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LO QUE NO HACE</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No entrena un modelo propio</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DATOS Y PRIVACIDAD</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Sin datos personales reales en capturas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SIGUIENTE PASO</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Más idiomas y narración de ayuda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Entrada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Catálogo de prácticas publicadas</a:t>
            </a:r>
          </a:p>
        </p:txBody>
      </p:sp>
      <p:pic>
        <p:nvPicPr>
          <p:cNvPr id="11" name="Picture 10" descr="captura1-catalogo.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Resultado</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Resultado calculado y retroalimentación de la predicción</a:t>
            </a:r>
          </a:p>
        </p:txBody>
      </p:sp>
      <p:pic>
        <p:nvPicPr>
          <p:cNvPr id="11" name="Picture 10" descr="captura2-simulacion.png"/>
          <p:cNvPicPr>
            <a:picLocks noChangeAspect="1"/>
          </p:cNvPicPr>
          <p:nvPr/>
        </p:nvPicPr>
        <p:blipFill>
          <a:blip r:embed="rId3"/>
          <a:stretch>
            <a:fillRect/>
          </a:stretch>
        </p:blipFill>
        <p:spPr>
          <a:xfrm>
            <a:off x="1807017" y="1371600"/>
            <a:ext cx="8574917"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PROYECTO FINAL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Demostración · Revisión y entrega</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Panel de administración y auditoría</a:t>
            </a:r>
          </a:p>
        </p:txBody>
      </p:sp>
      <p:pic>
        <p:nvPicPr>
          <p:cNvPr id="11" name="Picture 10" descr="captura3-admin.png"/>
          <p:cNvPicPr>
            <a:picLocks noChangeAspect="1"/>
          </p:cNvPicPr>
          <p:nvPr/>
        </p:nvPicPr>
        <p:blipFill>
          <a:blip r:embed="rId3"/>
          <a:stretch>
            <a:fillRect/>
          </a:stretch>
        </p:blipFill>
        <p:spPr>
          <a:xfrm>
            <a:off x="1807017" y="1371600"/>
            <a:ext cx="8574917"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PROYECTO FINAL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Practicar, no solo explicar, con retroalimentación real</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Más idiomas y narración de ayuda, próximamente.</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vibe-coding-platform.franciscohiguera.site</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Francisco Higuera (UTE) · Carlos Bermeo (UTPL) · Programación y Comunicación y Artes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